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656-5DAB-4559-8CAB-F92C2E9865EC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081-CE85-4745-B5CA-8A85B288BB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42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656-5DAB-4559-8CAB-F92C2E9865EC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081-CE85-4745-B5CA-8A85B288BB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45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656-5DAB-4559-8CAB-F92C2E9865EC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081-CE85-4745-B5CA-8A85B288BB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45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656-5DAB-4559-8CAB-F92C2E9865EC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081-CE85-4745-B5CA-8A85B288BB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9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656-5DAB-4559-8CAB-F92C2E9865EC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081-CE85-4745-B5CA-8A85B288BB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69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656-5DAB-4559-8CAB-F92C2E9865EC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081-CE85-4745-B5CA-8A85B288BB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76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656-5DAB-4559-8CAB-F92C2E9865EC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081-CE85-4745-B5CA-8A85B288BB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73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656-5DAB-4559-8CAB-F92C2E9865EC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081-CE85-4745-B5CA-8A85B288BB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09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656-5DAB-4559-8CAB-F92C2E9865EC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081-CE85-4745-B5CA-8A85B288BB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91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656-5DAB-4559-8CAB-F92C2E9865EC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081-CE85-4745-B5CA-8A85B288BB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02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656-5DAB-4559-8CAB-F92C2E9865EC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081-CE85-4745-B5CA-8A85B288BB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60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2656-5DAB-4559-8CAB-F92C2E9865EC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6081-CE85-4745-B5CA-8A85B288BB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fondos mag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upo 30"/>
          <p:cNvGrpSpPr/>
          <p:nvPr/>
        </p:nvGrpSpPr>
        <p:grpSpPr>
          <a:xfrm>
            <a:off x="3727635" y="1110204"/>
            <a:ext cx="4736727" cy="4637593"/>
            <a:chOff x="3727635" y="1105117"/>
            <a:chExt cx="4736727" cy="4637593"/>
          </a:xfrm>
        </p:grpSpPr>
        <p:pic>
          <p:nvPicPr>
            <p:cNvPr id="1028" name="Picture 4" descr="Imagen relacionad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6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635" y="1115292"/>
              <a:ext cx="4736727" cy="462741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Conector recto 5"/>
            <p:cNvCxnSpPr>
              <a:stCxn id="1028" idx="0"/>
              <a:endCxn id="1028" idx="4"/>
            </p:cNvCxnSpPr>
            <p:nvPr/>
          </p:nvCxnSpPr>
          <p:spPr>
            <a:xfrm>
              <a:off x="6095999" y="1115292"/>
              <a:ext cx="0" cy="4627418"/>
            </a:xfrm>
            <a:prstGeom prst="line">
              <a:avLst/>
            </a:prstGeom>
            <a:ln w="57150">
              <a:solidFill>
                <a:srgbClr val="FE02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>
              <a:stCxn id="1028" idx="2"/>
              <a:endCxn id="1028" idx="6"/>
            </p:cNvCxnSpPr>
            <p:nvPr/>
          </p:nvCxnSpPr>
          <p:spPr>
            <a:xfrm>
              <a:off x="3727635" y="3429001"/>
              <a:ext cx="4736727" cy="0"/>
            </a:xfrm>
            <a:prstGeom prst="line">
              <a:avLst/>
            </a:prstGeom>
            <a:ln w="57150">
              <a:solidFill>
                <a:srgbClr val="FE02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>
              <a:stCxn id="1028" idx="1"/>
              <a:endCxn id="1028" idx="5"/>
            </p:cNvCxnSpPr>
            <p:nvPr/>
          </p:nvCxnSpPr>
          <p:spPr>
            <a:xfrm>
              <a:off x="4421313" y="1792962"/>
              <a:ext cx="3349371" cy="3272078"/>
            </a:xfrm>
            <a:prstGeom prst="line">
              <a:avLst/>
            </a:prstGeom>
            <a:ln w="57150">
              <a:solidFill>
                <a:srgbClr val="FE02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>
              <a:stCxn id="1028" idx="3"/>
              <a:endCxn id="1028" idx="7"/>
            </p:cNvCxnSpPr>
            <p:nvPr/>
          </p:nvCxnSpPr>
          <p:spPr>
            <a:xfrm flipV="1">
              <a:off x="4421313" y="1792962"/>
              <a:ext cx="3349371" cy="3272078"/>
            </a:xfrm>
            <a:prstGeom prst="line">
              <a:avLst/>
            </a:prstGeom>
            <a:ln w="57150">
              <a:solidFill>
                <a:srgbClr val="FE02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ángulo 24"/>
            <p:cNvSpPr/>
            <p:nvPr/>
          </p:nvSpPr>
          <p:spPr>
            <a:xfrm rot="3764771">
              <a:off x="4578346" y="1511704"/>
              <a:ext cx="189039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Mucho dinero</a:t>
              </a:r>
              <a:endParaRPr lang="es-E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 rot="18232180">
              <a:off x="4536566" y="4119129"/>
              <a:ext cx="189039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Poco dinero</a:t>
              </a:r>
              <a:endParaRPr lang="es-E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 rot="206548">
              <a:off x="3903444" y="2399500"/>
              <a:ext cx="1487507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Buen@</a:t>
              </a:r>
              <a:r>
                <a:rPr lang="es-E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s-ES" sz="32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novi</a:t>
              </a:r>
              <a:r>
                <a:rPr lang="es-ES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@</a:t>
              </a: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6738267" y="2426275"/>
              <a:ext cx="1487507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Mal</a:t>
              </a:r>
              <a:endPara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s-ES" sz="32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novi</a:t>
              </a:r>
              <a:r>
                <a:rPr lang="es-ES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@</a:t>
              </a:r>
            </a:p>
          </p:txBody>
        </p:sp>
        <p:sp>
          <p:nvSpPr>
            <p:cNvPr id="34" name="Rectángulo 33"/>
            <p:cNvSpPr/>
            <p:nvPr/>
          </p:nvSpPr>
          <p:spPr>
            <a:xfrm rot="902082">
              <a:off x="6873065" y="3425980"/>
              <a:ext cx="1487507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Buen</a:t>
              </a:r>
              <a:r>
                <a:rPr lang="es-E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s-E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  <a:r>
                <a:rPr lang="es-ES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rabajo</a:t>
              </a:r>
            </a:p>
          </p:txBody>
        </p:sp>
        <p:sp>
          <p:nvSpPr>
            <p:cNvPr id="35" name="Rectángulo 34"/>
            <p:cNvSpPr/>
            <p:nvPr/>
          </p:nvSpPr>
          <p:spPr>
            <a:xfrm rot="3932243">
              <a:off x="6048878" y="4234657"/>
              <a:ext cx="141985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Mal</a:t>
              </a:r>
            </a:p>
            <a:p>
              <a:pPr algn="ctr"/>
              <a:r>
                <a:rPr lang="es-E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trabajo</a:t>
              </a:r>
              <a:endPara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Rectángulo 35"/>
            <p:cNvSpPr/>
            <p:nvPr/>
          </p:nvSpPr>
          <p:spPr>
            <a:xfrm rot="4011019">
              <a:off x="3958014" y="3246227"/>
              <a:ext cx="148750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Tira otra vez</a:t>
              </a:r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633297">
              <a:off x="5617540" y="1312254"/>
              <a:ext cx="2182557" cy="199356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90" b="100000" l="1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5191989" y="24144"/>
            <a:ext cx="1808018" cy="1518735"/>
          </a:xfrm>
          <a:prstGeom prst="rect">
            <a:avLst/>
          </a:prstGeom>
        </p:spPr>
      </p:pic>
      <p:sp>
        <p:nvSpPr>
          <p:cNvPr id="37" name="Rectángulo 36"/>
          <p:cNvSpPr/>
          <p:nvPr/>
        </p:nvSpPr>
        <p:spPr>
          <a:xfrm>
            <a:off x="-70593" y="1451425"/>
            <a:ext cx="374483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Haz clic en la diapositiva para que empiece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8769926" y="1653807"/>
            <a:ext cx="322810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Vuelve a hacer clic para que pare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46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33</Words>
  <Application>Microsoft Office PowerPoint</Application>
  <PresentationFormat>Panorámica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</dc:creator>
  <cp:lastModifiedBy>valer</cp:lastModifiedBy>
  <cp:revision>4</cp:revision>
  <dcterms:created xsi:type="dcterms:W3CDTF">2017-12-17T18:53:33Z</dcterms:created>
  <dcterms:modified xsi:type="dcterms:W3CDTF">2017-12-17T19:30:08Z</dcterms:modified>
</cp:coreProperties>
</file>